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Source Sans 3" panose="020B0604020202020204" charset="0"/>
      <p:regular r:id="rId14"/>
    </p:embeddedFont>
    <p:embeddedFont>
      <p:font typeface="Trebuchet MS" panose="020B0603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5339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7694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1792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55702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446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728843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006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211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1906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31539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0676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7707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5807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4352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75940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27122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97406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01782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99935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803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5584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78105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9160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683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1937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9155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9639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01921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2/21/2026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111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  <p:sldLayoutId id="2147483821" r:id="rId18"/>
    <p:sldLayoutId id="2147483822" r:id="rId19"/>
    <p:sldLayoutId id="2147483823" r:id="rId20"/>
    <p:sldLayoutId id="2147483824" r:id="rId21"/>
    <p:sldLayoutId id="2147483825" r:id="rId22"/>
    <p:sldLayoutId id="2147483826" r:id="rId23"/>
    <p:sldLayoutId id="2147483827" r:id="rId24"/>
    <p:sldLayoutId id="2147483828" r:id="rId25"/>
    <p:sldLayoutId id="2147483829" r:id="rId26"/>
    <p:sldLayoutId id="2147483830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115122"/>
            <a:ext cx="5018049" cy="64119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7015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ChatterBox — Real‑Time WebSocket Chat Application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4117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Full‑stack demonstration of instant messaging, moderation and persistence.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67642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Presented by: Gopala Bhavya Sri Devi.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71449"/>
            <a:ext cx="5484376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Model &amp; Next Steps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311348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Schema summary: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765709"/>
            <a:ext cx="1392079" cy="17400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29007" y="37657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529007" y="4261247"/>
            <a:ext cx="463653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username (PK), password (hashed), warnings, blocked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743" y="3765709"/>
            <a:ext cx="1392079" cy="17400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156025" y="37657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Messages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156025" y="4261247"/>
            <a:ext cx="463665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id, sender, message, timestamp, seen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7724" y="577500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Planned enhancements: group rooms, private chats, avatars, typing indicators and cloud deployment. Thank you.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762732"/>
            <a:ext cx="76928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                                        Thank you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195" y="657922"/>
            <a:ext cx="5675971" cy="66684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87623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Project Overview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3809881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ChatterBox is a real‑time web chat built with FastAPI and WebSockets. It supports multi‑user chat, registration and login, message persistence, seen status, and a toxic‑word moderation workflow. The stack demonstrates end‑to‑end full‑stack integration.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3708" y="1075014"/>
            <a:ext cx="5754030" cy="6418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693" y="867370"/>
            <a:ext cx="4198739" cy="524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Objectives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80693" y="1703903"/>
            <a:ext cx="7582614" cy="1258729"/>
          </a:xfrm>
          <a:prstGeom prst="roundRect">
            <a:avLst>
              <a:gd name="adj" fmla="val 7443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1317" y="1934528"/>
            <a:ext cx="3460194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Real‑time Communication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11317" y="2387203"/>
            <a:ext cx="712136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Full duplex messaging with low latency via WebSockets.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0693" y="3170396"/>
            <a:ext cx="7582614" cy="1258729"/>
          </a:xfrm>
          <a:prstGeom prst="roundRect">
            <a:avLst>
              <a:gd name="adj" fmla="val 7443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1317" y="3401020"/>
            <a:ext cx="292834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Secure Authentication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11317" y="3853696"/>
            <a:ext cx="712136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Registration, login and cookie‑based session handling.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693" y="4636889"/>
            <a:ext cx="7582614" cy="1258729"/>
          </a:xfrm>
          <a:prstGeom prst="roundRect">
            <a:avLst>
              <a:gd name="adj" fmla="val 7443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11317" y="4867513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Persistence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11317" y="5320189"/>
            <a:ext cx="712136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SQLite stores messages, seen flags and user moderation state.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0693" y="6103382"/>
            <a:ext cx="7582614" cy="1258729"/>
          </a:xfrm>
          <a:prstGeom prst="roundRect">
            <a:avLst>
              <a:gd name="adj" fmla="val 7443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11317" y="633400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Moderation &amp; UX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11317" y="6786682"/>
            <a:ext cx="7121366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WhatsApp‑style seen feature plus toxic‑word detection and auto‑block.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87623"/>
            <a:ext cx="455759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System Architecture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24124" y="3809881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Client (browser) → WebSocket connection → FastAPI backend → SQLite persistence → Broadcast to active users. Frontend uses vanilla HTML, CSS and JavaScript for minimal dependency surface and predictable behaviour.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821894"/>
            <a:ext cx="8216265" cy="45858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45491" y="2366962"/>
            <a:ext cx="4154686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Technology Stack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9645491" y="3169563"/>
            <a:ext cx="4154686" cy="2848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Backend: FastAPI (Python), native WebSockets for bidirectional events.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Database: SQLite for lightweight, local persistence and simple schema.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Frontend: HTML5, CSS3, JavaScript with WebSocket API for real‑time UI updates.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711" y="700564"/>
            <a:ext cx="3912394" cy="52164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78210" y="2633186"/>
            <a:ext cx="4027646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Authentication Module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5678210" y="3211473"/>
            <a:ext cx="7652861" cy="787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Users register and log in; credentials are stored in the users table. Sessions use cookies to maintain authenticated WebSocket connections. The system tracks warnings and blocked state to prevent misbehaviour.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306711" y="6238756"/>
            <a:ext cx="18502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1306711" y="6530221"/>
            <a:ext cx="3910251" cy="2286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7" name="Text 4"/>
          <p:cNvSpPr/>
          <p:nvPr/>
        </p:nvSpPr>
        <p:spPr>
          <a:xfrm>
            <a:off x="1306711" y="6668453"/>
            <a:ext cx="2176939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1. Register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306711" y="7026235"/>
            <a:ext cx="391025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Validate input and save hashed credentials.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5359956" y="6238756"/>
            <a:ext cx="18502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5359956" y="6530221"/>
            <a:ext cx="3910251" cy="2286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11" name="Text 8"/>
          <p:cNvSpPr/>
          <p:nvPr/>
        </p:nvSpPr>
        <p:spPr>
          <a:xfrm>
            <a:off x="5359956" y="6668453"/>
            <a:ext cx="2176939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2. Login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5359956" y="7026235"/>
            <a:ext cx="3910251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Verify and issue session cookie; open WebSocket.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9413200" y="6238756"/>
            <a:ext cx="185023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9413200" y="6530221"/>
            <a:ext cx="3910251" cy="2286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15" name="Text 12"/>
          <p:cNvSpPr/>
          <p:nvPr/>
        </p:nvSpPr>
        <p:spPr>
          <a:xfrm>
            <a:off x="9413200" y="6668453"/>
            <a:ext cx="2176939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3. Access Control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9413200" y="7026235"/>
            <a:ext cx="3910251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Blocked users are denied send permissions on socket events.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9270" y="651629"/>
            <a:ext cx="5695831" cy="55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Real‑Time Chat Workflow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29270" y="1560909"/>
            <a:ext cx="7485459" cy="1508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After login the client opens a WebSocket. Messages are sent as events to the server, written to SQLite, then broadcast to connected clients. The UI updates immediately without page refresh, ensuring smooth, low‑latency chat.</a:t>
            </a:r>
            <a:endParaRPr lang="en-US" sz="18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270" y="3333036"/>
            <a:ext cx="7485459" cy="322790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32963" y="5955058"/>
            <a:ext cx="1598194" cy="199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Update UI</a:t>
            </a:r>
            <a:endParaRPr lang="en-US" sz="1250" dirty="0"/>
          </a:p>
        </p:txBody>
      </p:sp>
      <p:sp>
        <p:nvSpPr>
          <p:cNvPr id="7" name="Text 3"/>
          <p:cNvSpPr/>
          <p:nvPr/>
        </p:nvSpPr>
        <p:spPr>
          <a:xfrm>
            <a:off x="1332963" y="5207850"/>
            <a:ext cx="1598194" cy="199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Broadcast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1332963" y="4468191"/>
            <a:ext cx="1598194" cy="199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Store Message</a:t>
            </a:r>
            <a:endParaRPr lang="en-US" sz="1250" dirty="0"/>
          </a:p>
        </p:txBody>
      </p:sp>
      <p:sp>
        <p:nvSpPr>
          <p:cNvPr id="9" name="Text 5"/>
          <p:cNvSpPr/>
          <p:nvPr/>
        </p:nvSpPr>
        <p:spPr>
          <a:xfrm>
            <a:off x="1332963" y="3720983"/>
            <a:ext cx="1598194" cy="199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Send Message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829270" y="6824782"/>
            <a:ext cx="7485459" cy="7541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diagram highlights the core sequence ensuring atomic persistence and delivery to active users.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821775"/>
            <a:ext cx="8216265" cy="45858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45491" y="1170027"/>
            <a:ext cx="4154686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Seen Status Logic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9645491" y="1972628"/>
            <a:ext cx="41546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Visual ticks indicate delivery and read state. Server updates the message 'seen' field when a recipient's client acknowledges the message. UI reflects: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9645491" y="3720108"/>
            <a:ext cx="4154686" cy="1998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Single tick: message sent or delivered but not read.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Double tick: recipient has opened the chat — database updated and sender notified.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5934313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If a recipient is offline or the tab is inactive, the tick remains single until an acknowledgment event is received.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0314" y="663297"/>
            <a:ext cx="5274945" cy="560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Toxic‑Word Moderation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20314" y="1579602"/>
            <a:ext cx="7476173" cy="1521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Messages are validated against a predefined stop‑word list before broadcast. Enforcement policy is incremental: first and second violations produce warnings; a third violation sets the user's blocked flag in the users table and prevents further sends.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0314" y="3367564"/>
            <a:ext cx="3619500" cy="2170867"/>
          </a:xfrm>
          <a:prstGeom prst="roundRect">
            <a:avLst>
              <a:gd name="adj" fmla="val 461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9038" y="3636288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89038" y="4128849"/>
            <a:ext cx="3082052" cy="1140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Server‑side check on incoming messages to avoid client bypass.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6986" y="3367564"/>
            <a:ext cx="3619500" cy="2170867"/>
          </a:xfrm>
          <a:prstGeom prst="roundRect">
            <a:avLst>
              <a:gd name="adj" fmla="val 461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45710" y="3636288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Enforcement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445710" y="4128849"/>
            <a:ext cx="3082052" cy="760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Warnings increment a counter; three strikes → blocked.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20314" y="5775603"/>
            <a:ext cx="7476173" cy="1790581"/>
          </a:xfrm>
          <a:prstGeom prst="roundRect">
            <a:avLst>
              <a:gd name="adj" fmla="val 5589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DFB8D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89038" y="6044327"/>
            <a:ext cx="2803208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UX Feedback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89038" y="6536888"/>
            <a:ext cx="6938724" cy="760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Users receive immediate warnings and an explicit blocked state message.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4">
      <a:dk1>
        <a:srgbClr val="EE8EC3"/>
      </a:dk1>
      <a:lt1>
        <a:srgbClr val="EE8EC3"/>
      </a:lt1>
      <a:dk2>
        <a:srgbClr val="EE8EC3"/>
      </a:dk2>
      <a:lt2>
        <a:srgbClr val="EE8EC3"/>
      </a:lt2>
      <a:accent1>
        <a:srgbClr val="F4B3D7"/>
      </a:accent1>
      <a:accent2>
        <a:srgbClr val="F4BBDB"/>
      </a:accent2>
      <a:accent3>
        <a:srgbClr val="F4BBDB"/>
      </a:accent3>
      <a:accent4>
        <a:srgbClr val="F4BBDB"/>
      </a:accent4>
      <a:accent5>
        <a:srgbClr val="F4BBDB"/>
      </a:accent5>
      <a:accent6>
        <a:srgbClr val="F4BBDB"/>
      </a:accent6>
      <a:hlink>
        <a:srgbClr val="6B9F25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</TotalTime>
  <Words>588</Words>
  <Application>Microsoft Office PowerPoint</Application>
  <PresentationFormat>Custom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Source Sans 3</vt:lpstr>
      <vt:lpstr>Noto Serif HK Light</vt:lpstr>
      <vt:lpstr>Noto Serif HK Semi Bold</vt:lpstr>
      <vt:lpstr>Trebuchet MS</vt:lpstr>
      <vt:lpstr>Wingdings 3</vt:lpstr>
      <vt:lpstr>Arial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bhavyasridevi gopala</cp:lastModifiedBy>
  <cp:revision>2</cp:revision>
  <dcterms:created xsi:type="dcterms:W3CDTF">2026-02-21T11:24:46Z</dcterms:created>
  <dcterms:modified xsi:type="dcterms:W3CDTF">2026-02-21T11:46:05Z</dcterms:modified>
</cp:coreProperties>
</file>